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f20f10a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3f20f10a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3f20f10a1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3f20f10a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3f20f10a1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3f20f10a1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11_03_Fisiologia_Fundo-pptx_Pag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 title="11_03_Fisiologia_Fundo-pptx_Pag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>
            <p:ph type="ctrTitle"/>
          </p:nvPr>
        </p:nvSpPr>
        <p:spPr>
          <a:xfrm>
            <a:off x="2075850" y="522800"/>
            <a:ext cx="6020100" cy="112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868775" y="1806750"/>
            <a:ext cx="7994400" cy="27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 title="11_03_Fisiologia_Fundo-pptx_Pag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ctrTitle"/>
          </p:nvPr>
        </p:nvSpPr>
        <p:spPr>
          <a:xfrm>
            <a:off x="392100" y="744575"/>
            <a:ext cx="65811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392100" y="2834125"/>
            <a:ext cx="7603800" cy="217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 title="11_03_Fisiologia_Fundo-pptx_Pag4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914403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ctrTitle"/>
          </p:nvPr>
        </p:nvSpPr>
        <p:spPr>
          <a:xfrm>
            <a:off x="311700" y="353675"/>
            <a:ext cx="4977900" cy="22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311700" y="2834125"/>
            <a:ext cx="4908600" cy="21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