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33f20f10a1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33f20f10a1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33f20f10a1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33f20f10a1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3f20f10a13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3f20f10a13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11_03_Fisiologia_Fundo-pptx_Pag1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 title="11_03_Fisiologia_Fundo-pptx_Pag2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4"/>
          <p:cNvSpPr txBox="1"/>
          <p:nvPr>
            <p:ph type="ctrTitle"/>
          </p:nvPr>
        </p:nvSpPr>
        <p:spPr>
          <a:xfrm>
            <a:off x="2075850" y="522800"/>
            <a:ext cx="6020100" cy="112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900"/>
          </a:p>
        </p:txBody>
      </p:sp>
      <p:sp>
        <p:nvSpPr>
          <p:cNvPr id="61" name="Google Shape;61;p14"/>
          <p:cNvSpPr txBox="1"/>
          <p:nvPr>
            <p:ph idx="1" type="subTitle"/>
          </p:nvPr>
        </p:nvSpPr>
        <p:spPr>
          <a:xfrm>
            <a:off x="868775" y="1806750"/>
            <a:ext cx="7994400" cy="27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5" title="11_03_Fisiologia_Fundo-pptx_Pag3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5"/>
          <p:cNvSpPr txBox="1"/>
          <p:nvPr>
            <p:ph type="ctrTitle"/>
          </p:nvPr>
        </p:nvSpPr>
        <p:spPr>
          <a:xfrm>
            <a:off x="392100" y="744575"/>
            <a:ext cx="65811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subTitle"/>
          </p:nvPr>
        </p:nvSpPr>
        <p:spPr>
          <a:xfrm>
            <a:off x="392100" y="2834125"/>
            <a:ext cx="7603800" cy="217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6" title="11_03_Fisiologia_Fundo-pptx_Pag4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"/>
            <a:ext cx="9144032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ctrTitle"/>
          </p:nvPr>
        </p:nvSpPr>
        <p:spPr>
          <a:xfrm>
            <a:off x="311700" y="353675"/>
            <a:ext cx="4977900" cy="22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6"/>
          <p:cNvSpPr txBox="1"/>
          <p:nvPr>
            <p:ph idx="1" type="subTitle"/>
          </p:nvPr>
        </p:nvSpPr>
        <p:spPr>
          <a:xfrm>
            <a:off x="311700" y="2834125"/>
            <a:ext cx="4908600" cy="21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